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7E47-3AC4-4D6D-9F99-E8FBEFBA5561}" type="datetimeFigureOut">
              <a:rPr lang="en-CA" smtClean="0"/>
              <a:t>05/02/2014</a:t>
            </a:fld>
            <a:endParaRPr lang="en-CA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50897DA-B2F1-4548-9819-EBA75ECB6BB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7E47-3AC4-4D6D-9F99-E8FBEFBA5561}" type="datetimeFigureOut">
              <a:rPr lang="en-CA" smtClean="0"/>
              <a:t>05/02/2014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897DA-B2F1-4548-9819-EBA75ECB6BB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7E47-3AC4-4D6D-9F99-E8FBEFBA5561}" type="datetimeFigureOut">
              <a:rPr lang="en-CA" smtClean="0"/>
              <a:t>05/02/2014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897DA-B2F1-4548-9819-EBA75ECB6BB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7E47-3AC4-4D6D-9F99-E8FBEFBA5561}" type="datetimeFigureOut">
              <a:rPr lang="en-CA" smtClean="0"/>
              <a:t>05/02/2014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C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50897DA-B2F1-4548-9819-EBA75ECB6BB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7E47-3AC4-4D6D-9F99-E8FBEFBA5561}" type="datetimeFigureOut">
              <a:rPr lang="en-CA" smtClean="0"/>
              <a:t>05/02/2014</a:t>
            </a:fld>
            <a:endParaRPr lang="en-C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897DA-B2F1-4548-9819-EBA75ECB6BBA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7E47-3AC4-4D6D-9F99-E8FBEFBA5561}" type="datetimeFigureOut">
              <a:rPr lang="en-CA" smtClean="0"/>
              <a:t>05/02/2014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897DA-B2F1-4548-9819-EBA75ECB6BB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7E47-3AC4-4D6D-9F99-E8FBEFBA5561}" type="datetimeFigureOut">
              <a:rPr lang="en-CA" smtClean="0"/>
              <a:t>05/02/2014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50897DA-B2F1-4548-9819-EBA75ECB6BBA}" type="slidenum">
              <a:rPr lang="en-CA" smtClean="0"/>
              <a:t>‹#›</a:t>
            </a:fld>
            <a:endParaRPr lang="en-CA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7E47-3AC4-4D6D-9F99-E8FBEFBA5561}" type="datetimeFigureOut">
              <a:rPr lang="en-CA" smtClean="0"/>
              <a:t>05/02/2014</a:t>
            </a:fld>
            <a:endParaRPr lang="en-C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897DA-B2F1-4548-9819-EBA75ECB6BB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7E47-3AC4-4D6D-9F99-E8FBEFBA5561}" type="datetimeFigureOut">
              <a:rPr lang="en-CA" smtClean="0"/>
              <a:t>05/02/2014</a:t>
            </a:fld>
            <a:endParaRPr lang="en-CA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897DA-B2F1-4548-9819-EBA75ECB6BB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7E47-3AC4-4D6D-9F99-E8FBEFBA5561}" type="datetimeFigureOut">
              <a:rPr lang="en-CA" smtClean="0"/>
              <a:t>05/02/2014</a:t>
            </a:fld>
            <a:endParaRPr lang="en-CA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897DA-B2F1-4548-9819-EBA75ECB6BB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7E47-3AC4-4D6D-9F99-E8FBEFBA5561}" type="datetimeFigureOut">
              <a:rPr lang="en-CA" smtClean="0"/>
              <a:t>05/02/2014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897DA-B2F1-4548-9819-EBA75ECB6BBA}" type="slidenum">
              <a:rPr lang="en-CA" smtClean="0"/>
              <a:t>‹#›</a:t>
            </a:fld>
            <a:endParaRPr lang="en-CA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B9E7E47-3AC4-4D6D-9F99-E8FBEFBA5561}" type="datetimeFigureOut">
              <a:rPr lang="en-CA" smtClean="0"/>
              <a:t>05/02/2014</a:t>
            </a:fld>
            <a:endParaRPr lang="en-CA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50897DA-B2F1-4548-9819-EBA75ECB6BBA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Maps Need BOLTSS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SS9 ATSS 					Mrs. </a:t>
            </a:r>
            <a:r>
              <a:rPr lang="en-US" dirty="0" err="1" smtClean="0"/>
              <a:t>Cousar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77114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30"/>
    </mc:Choice>
    <mc:Fallback xmlns="">
      <p:transition spd="slow" advTm="853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Legend</a:t>
            </a:r>
            <a:endParaRPr lang="en-CA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62" t="21901" r="19669" b="8678"/>
          <a:stretch/>
        </p:blipFill>
        <p:spPr>
          <a:xfrm>
            <a:off x="228600" y="2057400"/>
            <a:ext cx="4463148" cy="3657600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On this map, the legend explains that numbers were used to represent countries that were too small to label.</a:t>
            </a:r>
          </a:p>
          <a:p>
            <a:r>
              <a:rPr lang="en-US" dirty="0" smtClean="0"/>
              <a:t>Put your legend in an otherwise “empty” spot on your map (somewhere nothing important is showing).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21894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829"/>
    </mc:Choice>
    <mc:Fallback xmlns="">
      <p:transition spd="slow" advTm="20829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 = Title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title of a map should briefly tell why it was made. What are you showing on your map? What is the point?</a:t>
            </a:r>
          </a:p>
          <a:p>
            <a:r>
              <a:rPr lang="en-US" dirty="0" smtClean="0"/>
              <a:t>Your title should be large enough to see easily and clearly. It should be the largest writing on the map. </a:t>
            </a:r>
            <a:endParaRPr lang="en-US" dirty="0"/>
          </a:p>
          <a:p>
            <a:r>
              <a:rPr lang="en-US" dirty="0" smtClean="0"/>
              <a:t>Notice that the title is INSIDE the border. Be sure you have no spelling, capitalization, or grammatical errors in your title. Underline it.</a:t>
            </a:r>
          </a:p>
        </p:txBody>
      </p:sp>
    </p:spTree>
    <p:extLst>
      <p:ext uri="{BB962C8B-B14F-4D97-AF65-F5344CB8AC3E}">
        <p14:creationId xmlns:p14="http://schemas.microsoft.com/office/powerpoint/2010/main" val="2991246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752"/>
    </mc:Choice>
    <mc:Fallback xmlns="">
      <p:transition spd="slow" advTm="31752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191000" cy="5410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This map has a poor title. “Europe” is not enough information.</a:t>
            </a:r>
          </a:p>
          <a:p>
            <a:r>
              <a:rPr lang="en-US" dirty="0"/>
              <a:t>If what you show can change over time, you should tell what time your map represents.</a:t>
            </a:r>
          </a:p>
          <a:p>
            <a:pPr lvl="1"/>
            <a:r>
              <a:rPr lang="en-US" dirty="0"/>
              <a:t>If your map is of “the countries in Europe,” which ones? A map like that of countries in 1600 is VERY different than a map of the countries in </a:t>
            </a:r>
            <a:r>
              <a:rPr lang="en-US" dirty="0" smtClean="0"/>
              <a:t>2013!</a:t>
            </a:r>
            <a:endParaRPr lang="en-CA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2" t="24642" r="12281" b="2193"/>
          <a:stretch/>
        </p:blipFill>
        <p:spPr>
          <a:xfrm>
            <a:off x="4537364" y="1295400"/>
            <a:ext cx="4506721" cy="3474720"/>
          </a:xfrm>
        </p:spPr>
      </p:pic>
      <p:sp>
        <p:nvSpPr>
          <p:cNvPr id="8" name="TextBox 7"/>
          <p:cNvSpPr txBox="1"/>
          <p:nvPr/>
        </p:nvSpPr>
        <p:spPr>
          <a:xfrm>
            <a:off x="4572000" y="4648200"/>
            <a:ext cx="4343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better title for this map would be “Political Map of Europe in 2010”.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354065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036"/>
    </mc:Choice>
    <mc:Fallback xmlns="">
      <p:transition spd="slow" advTm="31036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 = Scale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228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scale on the map tells your reader how far apart things are in real life.</a:t>
            </a:r>
          </a:p>
          <a:p>
            <a:r>
              <a:rPr lang="en-US" dirty="0" smtClean="0"/>
              <a:t>There are three kinds of scale:</a:t>
            </a:r>
          </a:p>
          <a:p>
            <a:pPr lvl="1"/>
            <a:r>
              <a:rPr lang="en-US" dirty="0" smtClean="0"/>
              <a:t>Ratio (e.g. 1:25 000) means 1 cm on the map is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25 000 cm in real life.</a:t>
            </a:r>
          </a:p>
          <a:p>
            <a:pPr lvl="1"/>
            <a:r>
              <a:rPr lang="en-US" dirty="0" smtClean="0"/>
              <a:t>Equality (e.g. 1 inch = 250 miles) is pretty clear on its own.</a:t>
            </a:r>
          </a:p>
          <a:p>
            <a:pPr lvl="1"/>
            <a:r>
              <a:rPr lang="en-US" dirty="0" smtClean="0"/>
              <a:t>Bar shows the scale visually:</a:t>
            </a:r>
          </a:p>
          <a:p>
            <a:r>
              <a:rPr lang="en-US" dirty="0" smtClean="0"/>
              <a:t>Be sure your scale is the same on all parts of your map, and it is accurate!</a:t>
            </a:r>
            <a:endParaRPr lang="en-CA" dirty="0"/>
          </a:p>
        </p:txBody>
      </p:sp>
      <p:pic>
        <p:nvPicPr>
          <p:cNvPr id="8" name="Picture 2" descr="C:\Users\elizabeth.cousar\AppData\Local\Microsoft\Windows\Temporary Internet Files\Content.IE5\E14T5INE\MP900382745[1]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6" t="48637" r="37013" b="32272"/>
          <a:stretch/>
        </p:blipFill>
        <p:spPr bwMode="auto">
          <a:xfrm>
            <a:off x="5486400" y="4495800"/>
            <a:ext cx="2770909" cy="82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145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41"/>
    </mc:Choice>
    <mc:Fallback xmlns="">
      <p:transition spd="slow" advTm="3794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SCALE</a:t>
            </a:r>
            <a:endParaRPr lang="en-CA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22" t="67052" r="14711" b="7024"/>
          <a:stretch/>
        </p:blipFill>
        <p:spPr>
          <a:xfrm>
            <a:off x="228601" y="1600200"/>
            <a:ext cx="4754880" cy="2926080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bar scale on this map is very poorly done.</a:t>
            </a:r>
          </a:p>
          <a:p>
            <a:r>
              <a:rPr lang="en-US" dirty="0" smtClean="0"/>
              <a:t>It does not include numbers, so the reader doesn’t know what the scale really is!</a:t>
            </a:r>
          </a:p>
          <a:p>
            <a:r>
              <a:rPr lang="en-US" dirty="0" smtClean="0"/>
              <a:t>Be sure you use a clear scale that helps your reader understand your map.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31220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361"/>
    </mc:Choice>
    <mc:Fallback xmlns="">
      <p:transition spd="slow" advTm="2036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 = Source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22838"/>
          </a:xfrm>
        </p:spPr>
        <p:txBody>
          <a:bodyPr>
            <a:normAutofit/>
          </a:bodyPr>
          <a:lstStyle/>
          <a:p>
            <a:r>
              <a:rPr lang="en-US" dirty="0" smtClean="0"/>
              <a:t>You MUST tell your reader two things under source:</a:t>
            </a:r>
          </a:p>
          <a:p>
            <a:pPr lvl="1"/>
            <a:r>
              <a:rPr lang="en-US" dirty="0" smtClean="0"/>
              <a:t>Where you got the information that is on the map (you weren’t born knowing where the border between Switzerland and France is!)</a:t>
            </a:r>
          </a:p>
          <a:p>
            <a:pPr lvl="2"/>
            <a:r>
              <a:rPr lang="en-US" dirty="0" smtClean="0"/>
              <a:t>Be sure that you use proper MLA formatting</a:t>
            </a:r>
            <a:r>
              <a:rPr lang="en-US" b="1" dirty="0" smtClean="0"/>
              <a:t>—not just the URL or title of a book</a:t>
            </a:r>
            <a:r>
              <a:rPr lang="en-US" dirty="0" smtClean="0"/>
              <a:t>—to share this information.</a:t>
            </a:r>
          </a:p>
          <a:p>
            <a:pPr lvl="1"/>
            <a:r>
              <a:rPr lang="en-US" dirty="0" smtClean="0"/>
              <a:t>Who YOU are, so your reader can decide whether or not to trust your map (and so you can get the marks you earned).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15395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757"/>
    </mc:Choice>
    <mc:Fallback xmlns="">
      <p:transition spd="slow" advTm="30757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This map includes the “author” part, but does not include where the information came from.</a:t>
            </a:r>
          </a:p>
          <a:p>
            <a:r>
              <a:rPr lang="en-US" dirty="0" smtClean="0"/>
              <a:t>It is plagiarized. If the author of this map handed it in, he would get 0 and a phone call home!</a:t>
            </a:r>
            <a:endParaRPr lang="en-C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54" t="28357" r="14678" b="48242"/>
          <a:stretch/>
        </p:blipFill>
        <p:spPr>
          <a:xfrm>
            <a:off x="4343400" y="2057400"/>
            <a:ext cx="4428717" cy="3108960"/>
          </a:xfrm>
        </p:spPr>
      </p:pic>
    </p:spTree>
    <p:extLst>
      <p:ext uri="{BB962C8B-B14F-4D97-AF65-F5344CB8AC3E}">
        <p14:creationId xmlns:p14="http://schemas.microsoft.com/office/powerpoint/2010/main" val="164989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875"/>
    </mc:Choice>
    <mc:Fallback xmlns="">
      <p:transition spd="slow" advTm="15875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</a:t>
            </a:r>
            <a:r>
              <a:rPr lang="en-US" dirty="0" err="1" smtClean="0"/>
              <a:t>con’t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77043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If you are not sure how to write sources down properly (in MLA style), please see the “Titan Research Sources” handout.</a:t>
            </a:r>
          </a:p>
          <a:p>
            <a:r>
              <a:rPr lang="en-US" dirty="0" smtClean="0"/>
              <a:t>Here is an example from a book:</a:t>
            </a:r>
          </a:p>
          <a:p>
            <a:pPr lvl="1"/>
            <a:r>
              <a:rPr lang="en-US" dirty="0" err="1"/>
              <a:t>Cousar</a:t>
            </a:r>
            <a:r>
              <a:rPr lang="en-US" dirty="0"/>
              <a:t>, Elizabeth. </a:t>
            </a:r>
            <a:r>
              <a:rPr lang="en-US" i="1" dirty="0"/>
              <a:t>Teaching MLA Formatting.</a:t>
            </a:r>
            <a:r>
              <a:rPr lang="en-US" dirty="0"/>
              <a:t> Abbotsford, Canada: Abbotsford Publishing, Inc. 2025. Print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And one from a website:</a:t>
            </a:r>
            <a:endParaRPr lang="en-CA" dirty="0"/>
          </a:p>
          <a:p>
            <a:pPr lvl="1"/>
            <a:r>
              <a:rPr lang="en-US" dirty="0"/>
              <a:t>Jeffries, </a:t>
            </a:r>
            <a:r>
              <a:rPr lang="en-US" dirty="0" err="1"/>
              <a:t>Hasan</a:t>
            </a:r>
            <a:r>
              <a:rPr lang="en-US" dirty="0"/>
              <a:t> Kwame. “Modern Civil Rights Movement in Alabama”. </a:t>
            </a:r>
            <a:r>
              <a:rPr lang="en-US" i="1" dirty="0"/>
              <a:t>The Encyclopedia of Alabama.</a:t>
            </a:r>
            <a:r>
              <a:rPr lang="en-US" dirty="0"/>
              <a:t> Auburn University. 16 May 2011. Web. 07 February 2012.</a:t>
            </a:r>
            <a:endParaRPr lang="en-CA" dirty="0"/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45315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913"/>
    </mc:Choice>
    <mc:Fallback xmlns="">
      <p:transition spd="slow" advTm="30913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Maps need a clear </a:t>
            </a:r>
            <a:r>
              <a:rPr lang="en-US" b="1" dirty="0" smtClean="0"/>
              <a:t>Border, Orientation marker, Legend, Title, Scale and Sources</a:t>
            </a:r>
            <a:r>
              <a:rPr lang="en-US" dirty="0" smtClean="0"/>
              <a:t> to be complete.</a:t>
            </a:r>
          </a:p>
          <a:p>
            <a:r>
              <a:rPr lang="en-US" dirty="0" smtClean="0"/>
              <a:t>You will need to learn (or review) the MLA rules and map scale, as well as other mapping skills to be sure all of these are accurate and appropriate.</a:t>
            </a:r>
          </a:p>
          <a:p>
            <a:r>
              <a:rPr lang="en-US" b="1" dirty="0" smtClean="0"/>
              <a:t>MAPS NEED BOLTSS!!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226942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51"/>
    </mc:Choice>
    <mc:Fallback xmlns="">
      <p:transition spd="slow" advTm="1415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Maps Need BOLTSS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SS9 ATSS 					Mrs. </a:t>
            </a:r>
            <a:r>
              <a:rPr lang="en-US" dirty="0" err="1" smtClean="0"/>
              <a:t>Cousar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6411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70"/>
    </mc:Choice>
    <mc:Fallback xmlns="">
      <p:transition spd="slow" advTm="147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61" t="19179" r="71901" b="8851"/>
          <a:stretch/>
        </p:blipFill>
        <p:spPr>
          <a:xfrm>
            <a:off x="4876800" y="533400"/>
            <a:ext cx="590644" cy="457200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does “BOLTSS” mean?</a:t>
            </a:r>
            <a:endParaRPr lang="en-C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You’re about to see…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2847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27"/>
    </mc:Choice>
    <mc:Fallback xmlns="">
      <p:transition spd="slow" advTm="9327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BOLTSS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BOLTSS is a way to remember the crucial things a map MUST have:</a:t>
            </a:r>
          </a:p>
          <a:p>
            <a:pPr lvl="1"/>
            <a:r>
              <a:rPr lang="en-US" b="1" dirty="0" smtClean="0"/>
              <a:t>B</a:t>
            </a:r>
            <a:r>
              <a:rPr lang="en-US" dirty="0" smtClean="0"/>
              <a:t>order</a:t>
            </a:r>
          </a:p>
          <a:p>
            <a:pPr lvl="1"/>
            <a:r>
              <a:rPr lang="en-US" b="1" dirty="0" smtClean="0"/>
              <a:t>O</a:t>
            </a:r>
            <a:r>
              <a:rPr lang="en-US" dirty="0" smtClean="0"/>
              <a:t>rientation</a:t>
            </a:r>
          </a:p>
          <a:p>
            <a:pPr lvl="1"/>
            <a:r>
              <a:rPr lang="en-US" b="1" dirty="0" smtClean="0"/>
              <a:t>L</a:t>
            </a:r>
            <a:r>
              <a:rPr lang="en-US" dirty="0" smtClean="0"/>
              <a:t>egend</a:t>
            </a:r>
          </a:p>
          <a:p>
            <a:pPr lvl="1"/>
            <a:r>
              <a:rPr lang="en-US" b="1" dirty="0" smtClean="0"/>
              <a:t>T</a:t>
            </a:r>
            <a:r>
              <a:rPr lang="en-US" dirty="0" smtClean="0"/>
              <a:t>itle</a:t>
            </a:r>
          </a:p>
          <a:p>
            <a:pPr lvl="1"/>
            <a:r>
              <a:rPr lang="en-US" b="1" dirty="0" smtClean="0"/>
              <a:t>S</a:t>
            </a:r>
            <a:r>
              <a:rPr lang="en-US" dirty="0" smtClean="0"/>
              <a:t>cale</a:t>
            </a:r>
          </a:p>
          <a:p>
            <a:pPr lvl="1"/>
            <a:r>
              <a:rPr lang="en-US" b="1" dirty="0" smtClean="0"/>
              <a:t>S</a:t>
            </a:r>
            <a:r>
              <a:rPr lang="en-US" dirty="0" smtClean="0"/>
              <a:t>ource</a:t>
            </a:r>
            <a:endParaRPr lang="en-CA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78" r="22220" b="4774"/>
          <a:stretch/>
        </p:blipFill>
        <p:spPr>
          <a:xfrm>
            <a:off x="4000391" y="1905000"/>
            <a:ext cx="5089096" cy="4236720"/>
          </a:xfrm>
        </p:spPr>
      </p:pic>
    </p:spTree>
    <p:extLst>
      <p:ext uri="{BB962C8B-B14F-4D97-AF65-F5344CB8AC3E}">
        <p14:creationId xmlns:p14="http://schemas.microsoft.com/office/powerpoint/2010/main" val="1769243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749"/>
    </mc:Choice>
    <mc:Fallback xmlns="">
      <p:transition spd="slow" advTm="20749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 = Border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border shows where the map begins and ends</a:t>
            </a:r>
          </a:p>
          <a:p>
            <a:r>
              <a:rPr lang="en-US" dirty="0" smtClean="0"/>
              <a:t>The border must enclose the whole map</a:t>
            </a:r>
          </a:p>
          <a:p>
            <a:r>
              <a:rPr lang="en-US" dirty="0" smtClean="0"/>
              <a:t>Lines will run to the edge of the border, and be cut off (like if we took a picture and things went out of frame)</a:t>
            </a:r>
            <a:endParaRPr lang="en-CA" dirty="0" smtClean="0"/>
          </a:p>
          <a:p>
            <a:r>
              <a:rPr lang="en-US" dirty="0" smtClean="0"/>
              <a:t>Never cross the border of your map with a line!</a:t>
            </a:r>
          </a:p>
        </p:txBody>
      </p:sp>
    </p:spTree>
    <p:extLst>
      <p:ext uri="{BB962C8B-B14F-4D97-AF65-F5344CB8AC3E}">
        <p14:creationId xmlns:p14="http://schemas.microsoft.com/office/powerpoint/2010/main" val="1006458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479"/>
    </mc:Choice>
    <mc:Fallback xmlns="">
      <p:transition spd="slow" advTm="20479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Border</a:t>
            </a:r>
            <a:endParaRPr lang="en-CA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3" t="24794" r="22313" b="8678"/>
          <a:stretch/>
        </p:blipFill>
        <p:spPr>
          <a:xfrm>
            <a:off x="228600" y="1828800"/>
            <a:ext cx="4430006" cy="3657600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border of this map is the black line that runs around its edge.</a:t>
            </a:r>
          </a:p>
          <a:p>
            <a:r>
              <a:rPr lang="en-US" dirty="0" smtClean="0"/>
              <a:t>Maps don’t have to take up the entire paper. You can put a map on part of a page, then use the rest of the page to explain what the map means in detail.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1309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288"/>
    </mc:Choice>
    <mc:Fallback xmlns="">
      <p:transition spd="slow" advTm="26288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 = Orientation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228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At the bare minimum, your map must show which way is North.</a:t>
            </a:r>
          </a:p>
          <a:p>
            <a:r>
              <a:rPr lang="en-US" dirty="0" smtClean="0"/>
              <a:t>This must be completely accurate (sometimes north is not straight up!).</a:t>
            </a:r>
          </a:p>
          <a:p>
            <a:r>
              <a:rPr lang="en-US" dirty="0" smtClean="0"/>
              <a:t>It is customary nowadays to put North at the top of a map (but this wasn’t always the tradition).</a:t>
            </a:r>
          </a:p>
          <a:p>
            <a:r>
              <a:rPr lang="en-US" dirty="0" smtClean="0"/>
              <a:t>You may also include south, east and west, (and NE, NW, SE and SW) but they are not </a:t>
            </a:r>
            <a:r>
              <a:rPr lang="en-US" i="1" dirty="0" smtClean="0"/>
              <a:t>required.</a:t>
            </a:r>
            <a:endParaRPr lang="en-CA" i="1" dirty="0"/>
          </a:p>
        </p:txBody>
      </p:sp>
    </p:spTree>
    <p:extLst>
      <p:ext uri="{BB962C8B-B14F-4D97-AF65-F5344CB8AC3E}">
        <p14:creationId xmlns:p14="http://schemas.microsoft.com/office/powerpoint/2010/main" val="309803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262"/>
    </mc:Choice>
    <mc:Fallback xmlns="">
      <p:transition spd="slow" advTm="32262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Orientation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Here is the north arrow on the sample map. Notice that it is close to the title, and large enough to be seen clearly.</a:t>
            </a:r>
            <a:endParaRPr lang="en-C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94" t="24880" r="23605" b="8533"/>
          <a:stretch/>
        </p:blipFill>
        <p:spPr>
          <a:xfrm>
            <a:off x="4432213" y="1905000"/>
            <a:ext cx="4697932" cy="4023360"/>
          </a:xfrm>
        </p:spPr>
      </p:pic>
    </p:spTree>
    <p:extLst>
      <p:ext uri="{BB962C8B-B14F-4D97-AF65-F5344CB8AC3E}">
        <p14:creationId xmlns:p14="http://schemas.microsoft.com/office/powerpoint/2010/main" val="3725590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85"/>
    </mc:Choice>
    <mc:Fallback xmlns="">
      <p:transition spd="slow" advTm="11285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 = Legend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legend explains the choices you made on your map.</a:t>
            </a:r>
          </a:p>
          <a:p>
            <a:r>
              <a:rPr lang="en-US" dirty="0" err="1" smtClean="0"/>
              <a:t>Colour</a:t>
            </a:r>
            <a:r>
              <a:rPr lang="en-US" dirty="0" smtClean="0"/>
              <a:t>-coding, symbols, etc. must be explained on every map.</a:t>
            </a:r>
          </a:p>
          <a:p>
            <a:r>
              <a:rPr lang="en-US" dirty="0" smtClean="0"/>
              <a:t>NOTE: Blue should not be used for anything but water—otherwise your reader will be confused!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8543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488"/>
    </mc:Choice>
    <mc:Fallback xmlns="">
      <p:transition spd="slow" advTm="29488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f849b5ae74c714d15fd633ee352472e5b18e338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111</TotalTime>
  <Words>874</Words>
  <Application>Microsoft Office PowerPoint</Application>
  <PresentationFormat>On-screen Show (4:3)</PresentationFormat>
  <Paragraphs>75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Trek</vt:lpstr>
      <vt:lpstr>Maps Need BOLTSS</vt:lpstr>
      <vt:lpstr>Maps Need BOLTSS</vt:lpstr>
      <vt:lpstr>So What does “BOLTSS” mean?</vt:lpstr>
      <vt:lpstr>BOLTSS</vt:lpstr>
      <vt:lpstr>B = Border</vt:lpstr>
      <vt:lpstr>Border</vt:lpstr>
      <vt:lpstr>O = Orientation</vt:lpstr>
      <vt:lpstr>Orientation</vt:lpstr>
      <vt:lpstr>L = Legend</vt:lpstr>
      <vt:lpstr>Legend</vt:lpstr>
      <vt:lpstr>T = Title</vt:lpstr>
      <vt:lpstr>Title</vt:lpstr>
      <vt:lpstr>S = Scale</vt:lpstr>
      <vt:lpstr>SCALE</vt:lpstr>
      <vt:lpstr>S = Source</vt:lpstr>
      <vt:lpstr>Source</vt:lpstr>
      <vt:lpstr>Source con’t</vt:lpstr>
      <vt:lpstr>Summary</vt:lpstr>
    </vt:vector>
  </TitlesOfParts>
  <Company>SD34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Maps Need BOLTSS</dc:title>
  <dc:creator>Elizabeth Cousar</dc:creator>
  <cp:lastModifiedBy>Elizabeth Cousar</cp:lastModifiedBy>
  <cp:revision>12</cp:revision>
  <dcterms:created xsi:type="dcterms:W3CDTF">2013-06-26T17:11:15Z</dcterms:created>
  <dcterms:modified xsi:type="dcterms:W3CDTF">2014-02-05T18:09:47Z</dcterms:modified>
</cp:coreProperties>
</file>